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24"/>
  </p:notesMasterIdLst>
  <p:sldIdLst>
    <p:sldId id="257" r:id="rId6"/>
    <p:sldId id="256" r:id="rId7"/>
    <p:sldId id="258" r:id="rId8"/>
    <p:sldId id="272" r:id="rId9"/>
    <p:sldId id="259" r:id="rId10"/>
    <p:sldId id="270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73" r:id="rId19"/>
    <p:sldId id="268" r:id="rId20"/>
    <p:sldId id="269" r:id="rId21"/>
    <p:sldId id="271" r:id="rId22"/>
    <p:sldId id="274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0"/>
    <p:restoredTop sz="85621" autoAdjust="0"/>
  </p:normalViewPr>
  <p:slideViewPr>
    <p:cSldViewPr snapToGrid="0">
      <p:cViewPr>
        <p:scale>
          <a:sx n="75" d="100"/>
          <a:sy n="75" d="100"/>
        </p:scale>
        <p:origin x="174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60049CD5-2652-4989-B7B6-7FC075C3BFC8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871994D6-8518-4BEC-9332-6892DD6F3FD9}" type="parTrans" cxnId="{45956325-1114-4C20-801D-D29749A50E6F}">
      <dgm:prSet/>
      <dgm:spPr/>
      <dgm:t>
        <a:bodyPr/>
        <a:lstStyle/>
        <a:p>
          <a:endParaRPr lang="en-US"/>
        </a:p>
      </dgm:t>
    </dgm:pt>
    <dgm:pt modelId="{8A039901-E619-4CFB-A371-A6228828B1C8}" type="sibTrans" cxnId="{45956325-1114-4C20-801D-D29749A50E6F}">
      <dgm:prSet/>
      <dgm:spPr/>
      <dgm:t>
        <a:bodyPr/>
        <a:lstStyle/>
        <a:p>
          <a:endParaRPr lang="en-US"/>
        </a:p>
      </dgm:t>
    </dgm:pt>
    <dgm:pt modelId="{BE95563C-EDFF-473C-984E-B63D8052E043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A56E0799-6D2A-4335-89CD-B47B6202A53C}" type="parTrans" cxnId="{A9835D56-2CE3-40E2-8D3C-4D05251BD5EE}">
      <dgm:prSet/>
      <dgm:spPr/>
      <dgm:t>
        <a:bodyPr/>
        <a:lstStyle/>
        <a:p>
          <a:endParaRPr lang="en-US"/>
        </a:p>
      </dgm:t>
    </dgm:pt>
    <dgm:pt modelId="{F26372FA-3123-4CDA-A246-18A11DAA6093}" type="sibTrans" cxnId="{A9835D56-2CE3-40E2-8D3C-4D05251BD5EE}">
      <dgm:prSet/>
      <dgm:spPr/>
      <dgm:t>
        <a:bodyPr/>
        <a:lstStyle/>
        <a:p>
          <a:endParaRPr lang="en-US"/>
        </a:p>
      </dgm:t>
    </dgm:pt>
    <dgm:pt modelId="{3D47A093-BAFC-49D7-8093-FE61C98C7832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FFB21F4A-2670-4368-A435-2248E8B27461}" type="parTrans" cxnId="{2DAA8902-BDC2-4F82-B881-7F7D3AEF5219}">
      <dgm:prSet/>
      <dgm:spPr/>
      <dgm:t>
        <a:bodyPr/>
        <a:lstStyle/>
        <a:p>
          <a:endParaRPr lang="en-US"/>
        </a:p>
      </dgm:t>
    </dgm:pt>
    <dgm:pt modelId="{539F7CCC-5E28-4A8A-B260-F9FBB539BA5C}" type="sibTrans" cxnId="{2DAA8902-BDC2-4F82-B881-7F7D3AEF5219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4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4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4">
        <dgm:presLayoutVars>
          <dgm:bulletEnabled val="1"/>
        </dgm:presLayoutVars>
      </dgm:prSet>
      <dgm:spPr/>
    </dgm:pt>
    <dgm:pt modelId="{672C997C-7284-4101-B5FA-71E536FD5C96}" type="pres">
      <dgm:prSet presAssocID="{60049CD5-2652-4989-B7B6-7FC075C3BFC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D410A0-EA9A-4434-B120-1921EE171A90}" type="pres">
      <dgm:prSet presAssocID="{60049CD5-2652-4989-B7B6-7FC075C3BFC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2DAA8902-BDC2-4F82-B881-7F7D3AEF5219}" srcId="{60049CD5-2652-4989-B7B6-7FC075C3BFC8}" destId="{3D47A093-BAFC-49D7-8093-FE61C98C7832}" srcOrd="1" destOrd="0" parTransId="{FFB21F4A-2670-4368-A435-2248E8B27461}" sibTransId="{539F7CCC-5E28-4A8A-B260-F9FBB539BA5C}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45956325-1114-4C20-801D-D29749A50E6F}" srcId="{B455A816-91EB-48AD-9F49-973CAB19B0EB}" destId="{60049CD5-2652-4989-B7B6-7FC075C3BFC8}" srcOrd="3" destOrd="0" parTransId="{871994D6-8518-4BEC-9332-6892DD6F3FD9}" sibTransId="{8A039901-E619-4CFB-A371-A6228828B1C8}"/>
    <dgm:cxn modelId="{86FD9626-4415-4A85-A055-3C094E67C088}" type="presOf" srcId="{60049CD5-2652-4989-B7B6-7FC075C3BFC8}" destId="{672C997C-7284-4101-B5FA-71E536FD5C96}" srcOrd="0" destOrd="0" presId="urn:microsoft.com/office/officeart/2005/8/layout/vList2"/>
    <dgm:cxn modelId="{E6C6A339-D250-4A4A-9C78-43AAF9D6FE58}" type="presOf" srcId="{BE95563C-EDFF-473C-984E-B63D8052E043}" destId="{07D410A0-EA9A-4434-B120-1921EE171A90}" srcOrd="0" destOrd="0" presId="urn:microsoft.com/office/officeart/2005/8/layout/vList2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A9835D56-2CE3-40E2-8D3C-4D05251BD5EE}" srcId="{60049CD5-2652-4989-B7B6-7FC075C3BFC8}" destId="{BE95563C-EDFF-473C-984E-B63D8052E043}" srcOrd="0" destOrd="0" parTransId="{A56E0799-6D2A-4335-89CD-B47B6202A53C}" sibTransId="{F26372FA-3123-4CDA-A246-18A11DAA6093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061D6084-8003-44AB-8E86-D2B271E3114E}" type="presOf" srcId="{3D47A093-BAFC-49D7-8093-FE61C98C7832}" destId="{07D410A0-EA9A-4434-B120-1921EE171A90}" srcOrd="0" destOrd="1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  <dgm:cxn modelId="{64DAFDBA-246C-4D48-810E-59D0892DFAC5}" type="presParOf" srcId="{EA4F4701-A8C7-4568-B856-271EA5ABC1D0}" destId="{672C997C-7284-4101-B5FA-71E536FD5C96}" srcOrd="6" destOrd="0" presId="urn:microsoft.com/office/officeart/2005/8/layout/vList2"/>
    <dgm:cxn modelId="{D1F7C54F-AD18-407A-BD1C-B7F2D35E8A58}" type="presParOf" srcId="{EA4F4701-A8C7-4568-B856-271EA5ABC1D0}" destId="{07D410A0-EA9A-4434-B120-1921EE171A9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FDFB7-2BD5-49A3-9135-11FDBEACEB4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FEC2E72-2150-40A3-AB93-6FDF8EBF7F2E}">
      <dgm:prSet/>
      <dgm:spPr/>
      <dgm:t>
        <a:bodyPr/>
        <a:lstStyle/>
        <a:p>
          <a:pPr>
            <a:defRPr b="1"/>
          </a:pPr>
          <a:r>
            <a:rPr lang="nl-BE" dirty="0"/>
            <a:t>Budget</a:t>
          </a:r>
          <a:endParaRPr lang="en-US" dirty="0"/>
        </a:p>
      </dgm:t>
    </dgm:pt>
    <dgm:pt modelId="{CCB0639E-D628-4A27-BDE9-BD72BA12BFE2}" type="parTrans" cxnId="{AEF98D50-BD72-426B-9005-49EBEDE84531}">
      <dgm:prSet/>
      <dgm:spPr/>
      <dgm:t>
        <a:bodyPr/>
        <a:lstStyle/>
        <a:p>
          <a:endParaRPr lang="en-US"/>
        </a:p>
      </dgm:t>
    </dgm:pt>
    <dgm:pt modelId="{B52B3AE8-8B3D-4FF2-B0DB-DF5F385A1C02}" type="sibTrans" cxnId="{AEF98D50-BD72-426B-9005-49EBEDE84531}">
      <dgm:prSet/>
      <dgm:spPr/>
      <dgm:t>
        <a:bodyPr/>
        <a:lstStyle/>
        <a:p>
          <a:endParaRPr lang="en-US"/>
        </a:p>
      </dgm:t>
    </dgm:pt>
    <dgm:pt modelId="{17105551-BD30-4EA2-BC92-7F92500739F3}">
      <dgm:prSet/>
      <dgm:spPr/>
      <dgm:t>
        <a:bodyPr/>
        <a:lstStyle/>
        <a:p>
          <a:pPr>
            <a:defRPr b="1"/>
          </a:pPr>
          <a:r>
            <a:rPr lang="nl-BE" dirty="0"/>
            <a:t>Tijd	</a:t>
          </a:r>
          <a:endParaRPr lang="en-US" dirty="0"/>
        </a:p>
      </dgm:t>
    </dgm:pt>
    <dgm:pt modelId="{7E11332B-1354-48C4-8AFA-0A1097C68683}" type="parTrans" cxnId="{A026DEE0-0F02-4C39-8489-658709739159}">
      <dgm:prSet/>
      <dgm:spPr/>
      <dgm:t>
        <a:bodyPr/>
        <a:lstStyle/>
        <a:p>
          <a:endParaRPr lang="en-US"/>
        </a:p>
      </dgm:t>
    </dgm:pt>
    <dgm:pt modelId="{B0CB0614-29BC-45C7-9CB8-CC135AD8E994}" type="sibTrans" cxnId="{A026DEE0-0F02-4C39-8489-658709739159}">
      <dgm:prSet/>
      <dgm:spPr/>
      <dgm:t>
        <a:bodyPr/>
        <a:lstStyle/>
        <a:p>
          <a:endParaRPr lang="en-US"/>
        </a:p>
      </dgm:t>
    </dgm:pt>
    <dgm:pt modelId="{FCFA8E82-E345-467E-AE86-F6D5F162D388}">
      <dgm:prSet/>
      <dgm:spPr/>
      <dgm:t>
        <a:bodyPr/>
        <a:lstStyle/>
        <a:p>
          <a:r>
            <a:rPr lang="nl-BE" dirty="0"/>
            <a:t>13 weken</a:t>
          </a:r>
          <a:endParaRPr lang="en-US" dirty="0"/>
        </a:p>
      </dgm:t>
    </dgm:pt>
    <dgm:pt modelId="{ABBE285D-E486-4BE0-B4D5-4A4012194F5E}" type="parTrans" cxnId="{170703FC-6BE7-4C4A-BAC3-CC5F5632FD5C}">
      <dgm:prSet/>
      <dgm:spPr/>
      <dgm:t>
        <a:bodyPr/>
        <a:lstStyle/>
        <a:p>
          <a:endParaRPr lang="en-US"/>
        </a:p>
      </dgm:t>
    </dgm:pt>
    <dgm:pt modelId="{3A2E2C38-10A9-4CEC-ABD1-ED6858D8859F}" type="sibTrans" cxnId="{170703FC-6BE7-4C4A-BAC3-CC5F5632FD5C}">
      <dgm:prSet/>
      <dgm:spPr/>
      <dgm:t>
        <a:bodyPr/>
        <a:lstStyle/>
        <a:p>
          <a:endParaRPr lang="en-US"/>
        </a:p>
      </dgm:t>
    </dgm:pt>
    <dgm:pt modelId="{AA0AF888-D718-42F9-B28D-D46BB0580512}">
      <dgm:prSet/>
      <dgm:spPr/>
      <dgm:t>
        <a:bodyPr/>
        <a:lstStyle/>
        <a:p>
          <a:pPr>
            <a:defRPr b="1"/>
          </a:pPr>
          <a:r>
            <a:rPr lang="nl-BE" dirty="0"/>
            <a:t>Kennis</a:t>
          </a:r>
          <a:endParaRPr lang="en-US" dirty="0"/>
        </a:p>
      </dgm:t>
    </dgm:pt>
    <dgm:pt modelId="{C4736356-6C06-4CB9-B593-7BA445AFF487}" type="parTrans" cxnId="{0C4116DE-4A13-4B94-81EF-FC827A8AB9E4}">
      <dgm:prSet/>
      <dgm:spPr/>
      <dgm:t>
        <a:bodyPr/>
        <a:lstStyle/>
        <a:p>
          <a:endParaRPr lang="en-US"/>
        </a:p>
      </dgm:t>
    </dgm:pt>
    <dgm:pt modelId="{47094278-10B4-43D3-8689-A4107418B1F0}" type="sibTrans" cxnId="{0C4116DE-4A13-4B94-81EF-FC827A8AB9E4}">
      <dgm:prSet/>
      <dgm:spPr/>
      <dgm:t>
        <a:bodyPr/>
        <a:lstStyle/>
        <a:p>
          <a:endParaRPr lang="en-US"/>
        </a:p>
      </dgm:t>
    </dgm:pt>
    <dgm:pt modelId="{053874CB-55DC-4A30-93EB-4A1BEBBAA8A7}" type="pres">
      <dgm:prSet presAssocID="{6A2FDFB7-2BD5-49A3-9135-11FDBEACEB42}" presName="root" presStyleCnt="0">
        <dgm:presLayoutVars>
          <dgm:dir/>
          <dgm:resizeHandles val="exact"/>
        </dgm:presLayoutVars>
      </dgm:prSet>
      <dgm:spPr/>
    </dgm:pt>
    <dgm:pt modelId="{25274E40-CC9C-46DB-AAAB-D0534E4C6020}" type="pres">
      <dgm:prSet presAssocID="{7FEC2E72-2150-40A3-AB93-6FDF8EBF7F2E}" presName="compNode" presStyleCnt="0"/>
      <dgm:spPr/>
    </dgm:pt>
    <dgm:pt modelId="{BB09EEF1-8ACD-4909-BC64-D0FC5302C0FF}" type="pres">
      <dgm:prSet presAssocID="{7FEC2E72-2150-40A3-AB93-6FDF8EBF7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330EBCD-E18A-46A2-A5F7-C3F9D9FB4C6A}" type="pres">
      <dgm:prSet presAssocID="{7FEC2E72-2150-40A3-AB93-6FDF8EBF7F2E}" presName="iconSpace" presStyleCnt="0"/>
      <dgm:spPr/>
    </dgm:pt>
    <dgm:pt modelId="{630FC590-B468-4075-930C-86668136E18A}" type="pres">
      <dgm:prSet presAssocID="{7FEC2E72-2150-40A3-AB93-6FDF8EBF7F2E}" presName="parTx" presStyleLbl="revTx" presStyleIdx="0" presStyleCnt="6">
        <dgm:presLayoutVars>
          <dgm:chMax val="0"/>
          <dgm:chPref val="0"/>
        </dgm:presLayoutVars>
      </dgm:prSet>
      <dgm:spPr/>
    </dgm:pt>
    <dgm:pt modelId="{4E5E0B66-5BB6-468C-99BB-C735085154A4}" type="pres">
      <dgm:prSet presAssocID="{7FEC2E72-2150-40A3-AB93-6FDF8EBF7F2E}" presName="txSpace" presStyleCnt="0"/>
      <dgm:spPr/>
    </dgm:pt>
    <dgm:pt modelId="{EBEA645A-BC06-4F57-AE65-48C6EED099E4}" type="pres">
      <dgm:prSet presAssocID="{7FEC2E72-2150-40A3-AB93-6FDF8EBF7F2E}" presName="desTx" presStyleLbl="revTx" presStyleIdx="1" presStyleCnt="6">
        <dgm:presLayoutVars/>
      </dgm:prSet>
      <dgm:spPr/>
    </dgm:pt>
    <dgm:pt modelId="{56355AB0-B63A-4EF3-8ACA-FB89CDA00D13}" type="pres">
      <dgm:prSet presAssocID="{B52B3AE8-8B3D-4FF2-B0DB-DF5F385A1C02}" presName="sibTrans" presStyleCnt="0"/>
      <dgm:spPr/>
    </dgm:pt>
    <dgm:pt modelId="{168194B0-A805-44D0-A873-38089FD009E1}" type="pres">
      <dgm:prSet presAssocID="{17105551-BD30-4EA2-BC92-7F92500739F3}" presName="compNode" presStyleCnt="0"/>
      <dgm:spPr/>
    </dgm:pt>
    <dgm:pt modelId="{E696AE11-4CB2-4DC6-A0D1-3954FD88AAA5}" type="pres">
      <dgm:prSet presAssocID="{17105551-BD30-4EA2-BC92-7F92500739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E8A7827-80D3-4C98-91D6-4C588CA57E34}" type="pres">
      <dgm:prSet presAssocID="{17105551-BD30-4EA2-BC92-7F92500739F3}" presName="iconSpace" presStyleCnt="0"/>
      <dgm:spPr/>
    </dgm:pt>
    <dgm:pt modelId="{0F5FBB93-9136-4608-8784-FF6FD8B52DD2}" type="pres">
      <dgm:prSet presAssocID="{17105551-BD30-4EA2-BC92-7F92500739F3}" presName="parTx" presStyleLbl="revTx" presStyleIdx="2" presStyleCnt="6">
        <dgm:presLayoutVars>
          <dgm:chMax val="0"/>
          <dgm:chPref val="0"/>
        </dgm:presLayoutVars>
      </dgm:prSet>
      <dgm:spPr/>
    </dgm:pt>
    <dgm:pt modelId="{B07269B7-8ABD-401C-B5D3-8D22DE789774}" type="pres">
      <dgm:prSet presAssocID="{17105551-BD30-4EA2-BC92-7F92500739F3}" presName="txSpace" presStyleCnt="0"/>
      <dgm:spPr/>
    </dgm:pt>
    <dgm:pt modelId="{DCC71387-A2D2-4F2F-964F-CA184118AA8B}" type="pres">
      <dgm:prSet presAssocID="{17105551-BD30-4EA2-BC92-7F92500739F3}" presName="desTx" presStyleLbl="revTx" presStyleIdx="3" presStyleCnt="6">
        <dgm:presLayoutVars/>
      </dgm:prSet>
      <dgm:spPr/>
    </dgm:pt>
    <dgm:pt modelId="{8D954D9F-A565-4990-9EAF-94CB22CF39D0}" type="pres">
      <dgm:prSet presAssocID="{B0CB0614-29BC-45C7-9CB8-CC135AD8E994}" presName="sibTrans" presStyleCnt="0"/>
      <dgm:spPr/>
    </dgm:pt>
    <dgm:pt modelId="{255017EA-BB7E-4528-9E72-401F74E9705B}" type="pres">
      <dgm:prSet presAssocID="{AA0AF888-D718-42F9-B28D-D46BB0580512}" presName="compNode" presStyleCnt="0"/>
      <dgm:spPr/>
    </dgm:pt>
    <dgm:pt modelId="{744D1542-69FB-4A07-A7F9-28E843412B00}" type="pres">
      <dgm:prSet presAssocID="{AA0AF888-D718-42F9-B28D-D46BB0580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39648B9-A2D0-4FAE-9BCE-627757E9400A}" type="pres">
      <dgm:prSet presAssocID="{AA0AF888-D718-42F9-B28D-D46BB0580512}" presName="iconSpace" presStyleCnt="0"/>
      <dgm:spPr/>
    </dgm:pt>
    <dgm:pt modelId="{632BB405-A969-49EF-A3A5-90CC44DD6F2C}" type="pres">
      <dgm:prSet presAssocID="{AA0AF888-D718-42F9-B28D-D46BB0580512}" presName="parTx" presStyleLbl="revTx" presStyleIdx="4" presStyleCnt="6">
        <dgm:presLayoutVars>
          <dgm:chMax val="0"/>
          <dgm:chPref val="0"/>
        </dgm:presLayoutVars>
      </dgm:prSet>
      <dgm:spPr/>
    </dgm:pt>
    <dgm:pt modelId="{09FDF4AB-718B-4953-83B5-86CEE8C190F8}" type="pres">
      <dgm:prSet presAssocID="{AA0AF888-D718-42F9-B28D-D46BB0580512}" presName="txSpace" presStyleCnt="0"/>
      <dgm:spPr/>
    </dgm:pt>
    <dgm:pt modelId="{9AAEE118-C868-4A3B-AE64-224FD24CD287}" type="pres">
      <dgm:prSet presAssocID="{AA0AF888-D718-42F9-B28D-D46BB0580512}" presName="desTx" presStyleLbl="revTx" presStyleIdx="5" presStyleCnt="6">
        <dgm:presLayoutVars/>
      </dgm:prSet>
      <dgm:spPr/>
    </dgm:pt>
  </dgm:ptLst>
  <dgm:cxnLst>
    <dgm:cxn modelId="{A9A3580C-2D68-45A2-9342-E539D1474039}" type="presOf" srcId="{6A2FDFB7-2BD5-49A3-9135-11FDBEACEB42}" destId="{053874CB-55DC-4A30-93EB-4A1BEBBAA8A7}" srcOrd="0" destOrd="0" presId="urn:microsoft.com/office/officeart/2018/5/layout/CenteredIconLabelDescriptionList"/>
    <dgm:cxn modelId="{2474BB18-C0CE-4E87-AD00-0BEB2F82B3CF}" type="presOf" srcId="{17105551-BD30-4EA2-BC92-7F92500739F3}" destId="{0F5FBB93-9136-4608-8784-FF6FD8B52DD2}" srcOrd="0" destOrd="0" presId="urn:microsoft.com/office/officeart/2018/5/layout/CenteredIconLabelDescriptionList"/>
    <dgm:cxn modelId="{A8E66738-187A-4DF1-9983-36953417D7DC}" type="presOf" srcId="{7FEC2E72-2150-40A3-AB93-6FDF8EBF7F2E}" destId="{630FC590-B468-4075-930C-86668136E18A}" srcOrd="0" destOrd="0" presId="urn:microsoft.com/office/officeart/2018/5/layout/CenteredIconLabelDescriptionList"/>
    <dgm:cxn modelId="{AEF98D50-BD72-426B-9005-49EBEDE84531}" srcId="{6A2FDFB7-2BD5-49A3-9135-11FDBEACEB42}" destId="{7FEC2E72-2150-40A3-AB93-6FDF8EBF7F2E}" srcOrd="0" destOrd="0" parTransId="{CCB0639E-D628-4A27-BDE9-BD72BA12BFE2}" sibTransId="{B52B3AE8-8B3D-4FF2-B0DB-DF5F385A1C02}"/>
    <dgm:cxn modelId="{EA69DB7E-F7EB-4825-842B-B236CAC9B8CE}" type="presOf" srcId="{AA0AF888-D718-42F9-B28D-D46BB0580512}" destId="{632BB405-A969-49EF-A3A5-90CC44DD6F2C}" srcOrd="0" destOrd="0" presId="urn:microsoft.com/office/officeart/2018/5/layout/CenteredIconLabelDescriptionList"/>
    <dgm:cxn modelId="{65FD23BC-E2C3-4F16-9702-417D0FBF2759}" type="presOf" srcId="{FCFA8E82-E345-467E-AE86-F6D5F162D388}" destId="{DCC71387-A2D2-4F2F-964F-CA184118AA8B}" srcOrd="0" destOrd="0" presId="urn:microsoft.com/office/officeart/2018/5/layout/CenteredIconLabelDescriptionList"/>
    <dgm:cxn modelId="{0C4116DE-4A13-4B94-81EF-FC827A8AB9E4}" srcId="{6A2FDFB7-2BD5-49A3-9135-11FDBEACEB42}" destId="{AA0AF888-D718-42F9-B28D-D46BB0580512}" srcOrd="2" destOrd="0" parTransId="{C4736356-6C06-4CB9-B593-7BA445AFF487}" sibTransId="{47094278-10B4-43D3-8689-A4107418B1F0}"/>
    <dgm:cxn modelId="{A026DEE0-0F02-4C39-8489-658709739159}" srcId="{6A2FDFB7-2BD5-49A3-9135-11FDBEACEB42}" destId="{17105551-BD30-4EA2-BC92-7F92500739F3}" srcOrd="1" destOrd="0" parTransId="{7E11332B-1354-48C4-8AFA-0A1097C68683}" sibTransId="{B0CB0614-29BC-45C7-9CB8-CC135AD8E994}"/>
    <dgm:cxn modelId="{170703FC-6BE7-4C4A-BAC3-CC5F5632FD5C}" srcId="{17105551-BD30-4EA2-BC92-7F92500739F3}" destId="{FCFA8E82-E345-467E-AE86-F6D5F162D388}" srcOrd="0" destOrd="0" parTransId="{ABBE285D-E486-4BE0-B4D5-4A4012194F5E}" sibTransId="{3A2E2C38-10A9-4CEC-ABD1-ED6858D8859F}"/>
    <dgm:cxn modelId="{7163EDDD-6C25-455F-BD08-E3D1ABEB9B55}" type="presParOf" srcId="{053874CB-55DC-4A30-93EB-4A1BEBBAA8A7}" destId="{25274E40-CC9C-46DB-AAAB-D0534E4C6020}" srcOrd="0" destOrd="0" presId="urn:microsoft.com/office/officeart/2018/5/layout/CenteredIconLabelDescriptionList"/>
    <dgm:cxn modelId="{A5364BA0-89F4-4746-9767-684B1AE1F270}" type="presParOf" srcId="{25274E40-CC9C-46DB-AAAB-D0534E4C6020}" destId="{BB09EEF1-8ACD-4909-BC64-D0FC5302C0FF}" srcOrd="0" destOrd="0" presId="urn:microsoft.com/office/officeart/2018/5/layout/CenteredIconLabelDescriptionList"/>
    <dgm:cxn modelId="{290CE9FA-601D-4D88-8D58-9E82C626D798}" type="presParOf" srcId="{25274E40-CC9C-46DB-AAAB-D0534E4C6020}" destId="{8330EBCD-E18A-46A2-A5F7-C3F9D9FB4C6A}" srcOrd="1" destOrd="0" presId="urn:microsoft.com/office/officeart/2018/5/layout/CenteredIconLabelDescriptionList"/>
    <dgm:cxn modelId="{E9A4CFF0-0DDC-4A04-B5A0-C848FC7B283B}" type="presParOf" srcId="{25274E40-CC9C-46DB-AAAB-D0534E4C6020}" destId="{630FC590-B468-4075-930C-86668136E18A}" srcOrd="2" destOrd="0" presId="urn:microsoft.com/office/officeart/2018/5/layout/CenteredIconLabelDescriptionList"/>
    <dgm:cxn modelId="{A01A016D-651E-4389-A94A-CA9F2678FCDB}" type="presParOf" srcId="{25274E40-CC9C-46DB-AAAB-D0534E4C6020}" destId="{4E5E0B66-5BB6-468C-99BB-C735085154A4}" srcOrd="3" destOrd="0" presId="urn:microsoft.com/office/officeart/2018/5/layout/CenteredIconLabelDescriptionList"/>
    <dgm:cxn modelId="{E7491A86-A9A8-4B24-BD65-BE3F1588F81B}" type="presParOf" srcId="{25274E40-CC9C-46DB-AAAB-D0534E4C6020}" destId="{EBEA645A-BC06-4F57-AE65-48C6EED099E4}" srcOrd="4" destOrd="0" presId="urn:microsoft.com/office/officeart/2018/5/layout/CenteredIconLabelDescriptionList"/>
    <dgm:cxn modelId="{20F13DA9-40F5-4DE4-8E23-BCB5D82BC34F}" type="presParOf" srcId="{053874CB-55DC-4A30-93EB-4A1BEBBAA8A7}" destId="{56355AB0-B63A-4EF3-8ACA-FB89CDA00D13}" srcOrd="1" destOrd="0" presId="urn:microsoft.com/office/officeart/2018/5/layout/CenteredIconLabelDescriptionList"/>
    <dgm:cxn modelId="{E724058A-28BA-439B-A58B-8D7525F05C95}" type="presParOf" srcId="{053874CB-55DC-4A30-93EB-4A1BEBBAA8A7}" destId="{168194B0-A805-44D0-A873-38089FD009E1}" srcOrd="2" destOrd="0" presId="urn:microsoft.com/office/officeart/2018/5/layout/CenteredIconLabelDescriptionList"/>
    <dgm:cxn modelId="{9744B9D6-AD2B-4EFF-9D43-1CBA4265AEEC}" type="presParOf" srcId="{168194B0-A805-44D0-A873-38089FD009E1}" destId="{E696AE11-4CB2-4DC6-A0D1-3954FD88AAA5}" srcOrd="0" destOrd="0" presId="urn:microsoft.com/office/officeart/2018/5/layout/CenteredIconLabelDescriptionList"/>
    <dgm:cxn modelId="{135E2301-E408-4D5E-883F-5A4D266F8327}" type="presParOf" srcId="{168194B0-A805-44D0-A873-38089FD009E1}" destId="{3E8A7827-80D3-4C98-91D6-4C588CA57E34}" srcOrd="1" destOrd="0" presId="urn:microsoft.com/office/officeart/2018/5/layout/CenteredIconLabelDescriptionList"/>
    <dgm:cxn modelId="{E99BE0DE-1FB9-4AC6-B62C-102F7651AEED}" type="presParOf" srcId="{168194B0-A805-44D0-A873-38089FD009E1}" destId="{0F5FBB93-9136-4608-8784-FF6FD8B52DD2}" srcOrd="2" destOrd="0" presId="urn:microsoft.com/office/officeart/2018/5/layout/CenteredIconLabelDescriptionList"/>
    <dgm:cxn modelId="{1E29041B-8848-446C-8D9B-6A38AB650F17}" type="presParOf" srcId="{168194B0-A805-44D0-A873-38089FD009E1}" destId="{B07269B7-8ABD-401C-B5D3-8D22DE789774}" srcOrd="3" destOrd="0" presId="urn:microsoft.com/office/officeart/2018/5/layout/CenteredIconLabelDescriptionList"/>
    <dgm:cxn modelId="{AD282994-CBA2-443E-8D05-20D48918EE00}" type="presParOf" srcId="{168194B0-A805-44D0-A873-38089FD009E1}" destId="{DCC71387-A2D2-4F2F-964F-CA184118AA8B}" srcOrd="4" destOrd="0" presId="urn:microsoft.com/office/officeart/2018/5/layout/CenteredIconLabelDescriptionList"/>
    <dgm:cxn modelId="{7A5EADA1-984F-4C4B-920D-8F5DE440381E}" type="presParOf" srcId="{053874CB-55DC-4A30-93EB-4A1BEBBAA8A7}" destId="{8D954D9F-A565-4990-9EAF-94CB22CF39D0}" srcOrd="3" destOrd="0" presId="urn:microsoft.com/office/officeart/2018/5/layout/CenteredIconLabelDescriptionList"/>
    <dgm:cxn modelId="{2B4A8893-3634-4ADA-A583-6538F0B99CDC}" type="presParOf" srcId="{053874CB-55DC-4A30-93EB-4A1BEBBAA8A7}" destId="{255017EA-BB7E-4528-9E72-401F74E9705B}" srcOrd="4" destOrd="0" presId="urn:microsoft.com/office/officeart/2018/5/layout/CenteredIconLabelDescriptionList"/>
    <dgm:cxn modelId="{5253E41A-8E3D-4D06-9B91-124F8FBE845B}" type="presParOf" srcId="{255017EA-BB7E-4528-9E72-401F74E9705B}" destId="{744D1542-69FB-4A07-A7F9-28E843412B00}" srcOrd="0" destOrd="0" presId="urn:microsoft.com/office/officeart/2018/5/layout/CenteredIconLabelDescriptionList"/>
    <dgm:cxn modelId="{07B771CA-ED34-429B-9B7C-886A7A8167A9}" type="presParOf" srcId="{255017EA-BB7E-4528-9E72-401F74E9705B}" destId="{539648B9-A2D0-4FAE-9BCE-627757E9400A}" srcOrd="1" destOrd="0" presId="urn:microsoft.com/office/officeart/2018/5/layout/CenteredIconLabelDescriptionList"/>
    <dgm:cxn modelId="{9F1B4CEA-4D1D-4C3F-9744-37C4FE0FE54B}" type="presParOf" srcId="{255017EA-BB7E-4528-9E72-401F74E9705B}" destId="{632BB405-A969-49EF-A3A5-90CC44DD6F2C}" srcOrd="2" destOrd="0" presId="urn:microsoft.com/office/officeart/2018/5/layout/CenteredIconLabelDescriptionList"/>
    <dgm:cxn modelId="{FA7A7A34-DC6F-474C-B7BD-C6BBB0C02290}" type="presParOf" srcId="{255017EA-BB7E-4528-9E72-401F74E9705B}" destId="{09FDF4AB-718B-4953-83B5-86CEE8C190F8}" srcOrd="3" destOrd="0" presId="urn:microsoft.com/office/officeart/2018/5/layout/CenteredIconLabelDescriptionList"/>
    <dgm:cxn modelId="{49AB2EB4-9512-4E1A-B1D5-F11FAB540719}" type="presParOf" srcId="{255017EA-BB7E-4528-9E72-401F74E9705B}" destId="{9AAEE118-C868-4A3B-AE64-224FD24CD28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E0AC55-21DA-49F3-8D79-1CC8232775A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AB0BA3-4304-4900-9684-A60E84F59134}">
      <dgm:prSet/>
      <dgm:spPr/>
      <dgm:t>
        <a:bodyPr/>
        <a:lstStyle/>
        <a:p>
          <a:r>
            <a:rPr lang="nl-BE"/>
            <a:t>Interactieve led strips</a:t>
          </a:r>
          <a:endParaRPr lang="en-US"/>
        </a:p>
      </dgm:t>
    </dgm:pt>
    <dgm:pt modelId="{7CA80D62-33CD-4604-BA3D-B44E76995DCC}" type="parTrans" cxnId="{40C89897-5C09-4471-A5A0-AB6A5A9CB8F7}">
      <dgm:prSet/>
      <dgm:spPr/>
      <dgm:t>
        <a:bodyPr/>
        <a:lstStyle/>
        <a:p>
          <a:endParaRPr lang="en-US"/>
        </a:p>
      </dgm:t>
    </dgm:pt>
    <dgm:pt modelId="{97F3E7FD-03D4-4A8F-9CE8-A86D3919D632}" type="sibTrans" cxnId="{40C89897-5C09-4471-A5A0-AB6A5A9CB8F7}">
      <dgm:prSet/>
      <dgm:spPr/>
      <dgm:t>
        <a:bodyPr/>
        <a:lstStyle/>
        <a:p>
          <a:endParaRPr lang="en-US"/>
        </a:p>
      </dgm:t>
    </dgm:pt>
    <dgm:pt modelId="{8D511D61-1D59-49BC-A7E1-EF19FDEB1264}">
      <dgm:prSet/>
      <dgm:spPr/>
      <dgm:t>
        <a:bodyPr/>
        <a:lstStyle/>
        <a:p>
          <a:r>
            <a:rPr lang="nl-BE"/>
            <a:t>Bestuurd via website</a:t>
          </a:r>
          <a:endParaRPr lang="en-US"/>
        </a:p>
      </dgm:t>
    </dgm:pt>
    <dgm:pt modelId="{78530FC4-3977-49F4-9787-FBB21B2F4D92}" type="parTrans" cxnId="{8DBF783F-C45E-4E40-96B1-485521C51E82}">
      <dgm:prSet/>
      <dgm:spPr/>
      <dgm:t>
        <a:bodyPr/>
        <a:lstStyle/>
        <a:p>
          <a:endParaRPr lang="en-US"/>
        </a:p>
      </dgm:t>
    </dgm:pt>
    <dgm:pt modelId="{EBDFF925-16EA-4F47-BCA7-D11A71E57E29}" type="sibTrans" cxnId="{8DBF783F-C45E-4E40-96B1-485521C51E82}">
      <dgm:prSet/>
      <dgm:spPr/>
      <dgm:t>
        <a:bodyPr/>
        <a:lstStyle/>
        <a:p>
          <a:endParaRPr lang="en-US"/>
        </a:p>
      </dgm:t>
    </dgm:pt>
    <dgm:pt modelId="{97FA206B-3F88-4D08-A584-353179F95D41}">
      <dgm:prSet/>
      <dgm:spPr/>
      <dgm:t>
        <a:bodyPr/>
        <a:lstStyle/>
        <a:p>
          <a:r>
            <a:rPr lang="nl-BE"/>
            <a:t>Makkelijk uit te breiden</a:t>
          </a:r>
          <a:endParaRPr lang="en-US"/>
        </a:p>
      </dgm:t>
    </dgm:pt>
    <dgm:pt modelId="{D301D60C-3D1E-4D2E-9186-4E6A012DE870}" type="parTrans" cxnId="{EF4ABFF2-1D40-4438-BBBC-226BBD036FAB}">
      <dgm:prSet/>
      <dgm:spPr/>
      <dgm:t>
        <a:bodyPr/>
        <a:lstStyle/>
        <a:p>
          <a:endParaRPr lang="en-US"/>
        </a:p>
      </dgm:t>
    </dgm:pt>
    <dgm:pt modelId="{8D16EB8C-732A-4B7D-9DA6-DA5CB7C3D6A3}" type="sibTrans" cxnId="{EF4ABFF2-1D40-4438-BBBC-226BBD036FAB}">
      <dgm:prSet/>
      <dgm:spPr/>
      <dgm:t>
        <a:bodyPr/>
        <a:lstStyle/>
        <a:p>
          <a:endParaRPr lang="en-US"/>
        </a:p>
      </dgm:t>
    </dgm:pt>
    <dgm:pt modelId="{67FC1B48-33C0-447E-B4E9-DFE4E430D7B1}" type="pres">
      <dgm:prSet presAssocID="{B9E0AC55-21DA-49F3-8D79-1CC8232775A1}" presName="root" presStyleCnt="0">
        <dgm:presLayoutVars>
          <dgm:dir/>
          <dgm:resizeHandles val="exact"/>
        </dgm:presLayoutVars>
      </dgm:prSet>
      <dgm:spPr/>
    </dgm:pt>
    <dgm:pt modelId="{67A3A9B2-C1D8-416E-8152-06F5E38B82F4}" type="pres">
      <dgm:prSet presAssocID="{F8AB0BA3-4304-4900-9684-A60E84F59134}" presName="compNode" presStyleCnt="0"/>
      <dgm:spPr/>
    </dgm:pt>
    <dgm:pt modelId="{34379575-8A27-410F-A65F-01A2C79320A4}" type="pres">
      <dgm:prSet presAssocID="{F8AB0BA3-4304-4900-9684-A60E84F591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FADA283-BD0C-4DD7-8B92-0FD12C3FADEE}" type="pres">
      <dgm:prSet presAssocID="{F8AB0BA3-4304-4900-9684-A60E84F59134}" presName="spaceRect" presStyleCnt="0"/>
      <dgm:spPr/>
    </dgm:pt>
    <dgm:pt modelId="{62ABB3A9-147E-4E47-8DA6-778F0B0A9E39}" type="pres">
      <dgm:prSet presAssocID="{F8AB0BA3-4304-4900-9684-A60E84F59134}" presName="textRect" presStyleLbl="revTx" presStyleIdx="0" presStyleCnt="3">
        <dgm:presLayoutVars>
          <dgm:chMax val="1"/>
          <dgm:chPref val="1"/>
        </dgm:presLayoutVars>
      </dgm:prSet>
      <dgm:spPr/>
    </dgm:pt>
    <dgm:pt modelId="{9B08ECC8-A360-4536-8780-15540914BFA1}" type="pres">
      <dgm:prSet presAssocID="{97F3E7FD-03D4-4A8F-9CE8-A86D3919D632}" presName="sibTrans" presStyleCnt="0"/>
      <dgm:spPr/>
    </dgm:pt>
    <dgm:pt modelId="{3B6A2928-2033-43B6-B4B7-40F2687C918C}" type="pres">
      <dgm:prSet presAssocID="{8D511D61-1D59-49BC-A7E1-EF19FDEB1264}" presName="compNode" presStyleCnt="0"/>
      <dgm:spPr/>
    </dgm:pt>
    <dgm:pt modelId="{E2A3FD09-E94D-4ADC-9F1B-D1C1538F461A}" type="pres">
      <dgm:prSet presAssocID="{8D511D61-1D59-49BC-A7E1-EF19FDEB12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5AEB195-2EC1-4F72-8236-BE05C7FB076C}" type="pres">
      <dgm:prSet presAssocID="{8D511D61-1D59-49BC-A7E1-EF19FDEB1264}" presName="spaceRect" presStyleCnt="0"/>
      <dgm:spPr/>
    </dgm:pt>
    <dgm:pt modelId="{359AA2C6-9605-4281-B6DC-C0D6771D01CF}" type="pres">
      <dgm:prSet presAssocID="{8D511D61-1D59-49BC-A7E1-EF19FDEB1264}" presName="textRect" presStyleLbl="revTx" presStyleIdx="1" presStyleCnt="3">
        <dgm:presLayoutVars>
          <dgm:chMax val="1"/>
          <dgm:chPref val="1"/>
        </dgm:presLayoutVars>
      </dgm:prSet>
      <dgm:spPr/>
    </dgm:pt>
    <dgm:pt modelId="{7A5984EC-F03E-4880-A3AA-D16BF92D9597}" type="pres">
      <dgm:prSet presAssocID="{EBDFF925-16EA-4F47-BCA7-D11A71E57E29}" presName="sibTrans" presStyleCnt="0"/>
      <dgm:spPr/>
    </dgm:pt>
    <dgm:pt modelId="{EB3A55AF-E59A-4C1B-AE97-E67FC52D2A8B}" type="pres">
      <dgm:prSet presAssocID="{97FA206B-3F88-4D08-A584-353179F95D41}" presName="compNode" presStyleCnt="0"/>
      <dgm:spPr/>
    </dgm:pt>
    <dgm:pt modelId="{75950F91-9274-4D2B-82E4-6084ED7D4792}" type="pres">
      <dgm:prSet presAssocID="{97FA206B-3F88-4D08-A584-353179F95D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279C27-EEF4-42A1-A86C-6F535E6EBF61}" type="pres">
      <dgm:prSet presAssocID="{97FA206B-3F88-4D08-A584-353179F95D41}" presName="spaceRect" presStyleCnt="0"/>
      <dgm:spPr/>
    </dgm:pt>
    <dgm:pt modelId="{3C71BDEE-76EE-4A4D-B773-C4FE609D424E}" type="pres">
      <dgm:prSet presAssocID="{97FA206B-3F88-4D08-A584-353179F95D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A4D21E-000F-48FF-8FB2-2E6F0C7365C8}" type="presOf" srcId="{97FA206B-3F88-4D08-A584-353179F95D41}" destId="{3C71BDEE-76EE-4A4D-B773-C4FE609D424E}" srcOrd="0" destOrd="0" presId="urn:microsoft.com/office/officeart/2018/2/layout/IconLabelList"/>
    <dgm:cxn modelId="{BB674527-C5F6-42A5-BC50-297F6CB6E923}" type="presOf" srcId="{B9E0AC55-21DA-49F3-8D79-1CC8232775A1}" destId="{67FC1B48-33C0-447E-B4E9-DFE4E430D7B1}" srcOrd="0" destOrd="0" presId="urn:microsoft.com/office/officeart/2018/2/layout/IconLabelList"/>
    <dgm:cxn modelId="{8DBF783F-C45E-4E40-96B1-485521C51E82}" srcId="{B9E0AC55-21DA-49F3-8D79-1CC8232775A1}" destId="{8D511D61-1D59-49BC-A7E1-EF19FDEB1264}" srcOrd="1" destOrd="0" parTransId="{78530FC4-3977-49F4-9787-FBB21B2F4D92}" sibTransId="{EBDFF925-16EA-4F47-BCA7-D11A71E57E29}"/>
    <dgm:cxn modelId="{79464A67-1115-4749-BD14-642F29CA214F}" type="presOf" srcId="{F8AB0BA3-4304-4900-9684-A60E84F59134}" destId="{62ABB3A9-147E-4E47-8DA6-778F0B0A9E39}" srcOrd="0" destOrd="0" presId="urn:microsoft.com/office/officeart/2018/2/layout/IconLabelList"/>
    <dgm:cxn modelId="{40C89897-5C09-4471-A5A0-AB6A5A9CB8F7}" srcId="{B9E0AC55-21DA-49F3-8D79-1CC8232775A1}" destId="{F8AB0BA3-4304-4900-9684-A60E84F59134}" srcOrd="0" destOrd="0" parTransId="{7CA80D62-33CD-4604-BA3D-B44E76995DCC}" sibTransId="{97F3E7FD-03D4-4A8F-9CE8-A86D3919D632}"/>
    <dgm:cxn modelId="{C2A321ED-F1CD-4A1F-B021-28F97DDABF6B}" type="presOf" srcId="{8D511D61-1D59-49BC-A7E1-EF19FDEB1264}" destId="{359AA2C6-9605-4281-B6DC-C0D6771D01CF}" srcOrd="0" destOrd="0" presId="urn:microsoft.com/office/officeart/2018/2/layout/IconLabelList"/>
    <dgm:cxn modelId="{EF4ABFF2-1D40-4438-BBBC-226BBD036FAB}" srcId="{B9E0AC55-21DA-49F3-8D79-1CC8232775A1}" destId="{97FA206B-3F88-4D08-A584-353179F95D41}" srcOrd="2" destOrd="0" parTransId="{D301D60C-3D1E-4D2E-9186-4E6A012DE870}" sibTransId="{8D16EB8C-732A-4B7D-9DA6-DA5CB7C3D6A3}"/>
    <dgm:cxn modelId="{4BF377CA-86B0-42C6-A40D-587EFDA386E6}" type="presParOf" srcId="{67FC1B48-33C0-447E-B4E9-DFE4E430D7B1}" destId="{67A3A9B2-C1D8-416E-8152-06F5E38B82F4}" srcOrd="0" destOrd="0" presId="urn:microsoft.com/office/officeart/2018/2/layout/IconLabelList"/>
    <dgm:cxn modelId="{1D43B4A4-4E22-4F55-A190-F4317D2D79BE}" type="presParOf" srcId="{67A3A9B2-C1D8-416E-8152-06F5E38B82F4}" destId="{34379575-8A27-410F-A65F-01A2C79320A4}" srcOrd="0" destOrd="0" presId="urn:microsoft.com/office/officeart/2018/2/layout/IconLabelList"/>
    <dgm:cxn modelId="{2F2BC4A3-30D9-4F14-B796-812E197C5113}" type="presParOf" srcId="{67A3A9B2-C1D8-416E-8152-06F5E38B82F4}" destId="{5FADA283-BD0C-4DD7-8B92-0FD12C3FADEE}" srcOrd="1" destOrd="0" presId="urn:microsoft.com/office/officeart/2018/2/layout/IconLabelList"/>
    <dgm:cxn modelId="{63EA40D1-0CCC-4C1D-9749-EF923D7CD1E1}" type="presParOf" srcId="{67A3A9B2-C1D8-416E-8152-06F5E38B82F4}" destId="{62ABB3A9-147E-4E47-8DA6-778F0B0A9E39}" srcOrd="2" destOrd="0" presId="urn:microsoft.com/office/officeart/2018/2/layout/IconLabelList"/>
    <dgm:cxn modelId="{9D4AF781-27CE-4362-AD36-B018A5D549D4}" type="presParOf" srcId="{67FC1B48-33C0-447E-B4E9-DFE4E430D7B1}" destId="{9B08ECC8-A360-4536-8780-15540914BFA1}" srcOrd="1" destOrd="0" presId="urn:microsoft.com/office/officeart/2018/2/layout/IconLabelList"/>
    <dgm:cxn modelId="{EC285185-76BD-4916-B522-0BC233867F1C}" type="presParOf" srcId="{67FC1B48-33C0-447E-B4E9-DFE4E430D7B1}" destId="{3B6A2928-2033-43B6-B4B7-40F2687C918C}" srcOrd="2" destOrd="0" presId="urn:microsoft.com/office/officeart/2018/2/layout/IconLabelList"/>
    <dgm:cxn modelId="{4A34B6B0-A25D-4E5E-9283-7ECC68319B65}" type="presParOf" srcId="{3B6A2928-2033-43B6-B4B7-40F2687C918C}" destId="{E2A3FD09-E94D-4ADC-9F1B-D1C1538F461A}" srcOrd="0" destOrd="0" presId="urn:microsoft.com/office/officeart/2018/2/layout/IconLabelList"/>
    <dgm:cxn modelId="{E140C5CD-22FB-42D4-8E26-3C33626E309C}" type="presParOf" srcId="{3B6A2928-2033-43B6-B4B7-40F2687C918C}" destId="{05AEB195-2EC1-4F72-8236-BE05C7FB076C}" srcOrd="1" destOrd="0" presId="urn:microsoft.com/office/officeart/2018/2/layout/IconLabelList"/>
    <dgm:cxn modelId="{332A4ECA-0CE5-4979-AE2A-F1ACA3AF6ED8}" type="presParOf" srcId="{3B6A2928-2033-43B6-B4B7-40F2687C918C}" destId="{359AA2C6-9605-4281-B6DC-C0D6771D01CF}" srcOrd="2" destOrd="0" presId="urn:microsoft.com/office/officeart/2018/2/layout/IconLabelList"/>
    <dgm:cxn modelId="{427856A8-79A8-446C-BFF6-978347017629}" type="presParOf" srcId="{67FC1B48-33C0-447E-B4E9-DFE4E430D7B1}" destId="{7A5984EC-F03E-4880-A3AA-D16BF92D9597}" srcOrd="3" destOrd="0" presId="urn:microsoft.com/office/officeart/2018/2/layout/IconLabelList"/>
    <dgm:cxn modelId="{9A7EF56A-C03A-4A94-B4F4-F5DB438D05AE}" type="presParOf" srcId="{67FC1B48-33C0-447E-B4E9-DFE4E430D7B1}" destId="{EB3A55AF-E59A-4C1B-AE97-E67FC52D2A8B}" srcOrd="4" destOrd="0" presId="urn:microsoft.com/office/officeart/2018/2/layout/IconLabelList"/>
    <dgm:cxn modelId="{5E3BF617-A0E8-45B2-BF2D-1EF657AC73EC}" type="presParOf" srcId="{EB3A55AF-E59A-4C1B-AE97-E67FC52D2A8B}" destId="{75950F91-9274-4D2B-82E4-6084ED7D4792}" srcOrd="0" destOrd="0" presId="urn:microsoft.com/office/officeart/2018/2/layout/IconLabelList"/>
    <dgm:cxn modelId="{1DFE4AFA-FDC6-4B84-BE75-A0D8BC75B99E}" type="presParOf" srcId="{EB3A55AF-E59A-4C1B-AE97-E67FC52D2A8B}" destId="{5F279C27-EEF4-42A1-A86C-6F535E6EBF61}" srcOrd="1" destOrd="0" presId="urn:microsoft.com/office/officeart/2018/2/layout/IconLabelList"/>
    <dgm:cxn modelId="{3D3C3BAE-AD00-4EA6-A5C7-5D34D539777B}" type="presParOf" srcId="{EB3A55AF-E59A-4C1B-AE97-E67FC52D2A8B}" destId="{3C71BDEE-76EE-4A4D-B773-C4FE609D42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4171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Robbe De Wispelaere</a:t>
          </a:r>
          <a:endParaRPr lang="en-US" sz="1700" kern="1200"/>
        </a:p>
      </dsp:txBody>
      <dsp:txXfrm>
        <a:off x="21361" y="25532"/>
        <a:ext cx="9726584" cy="394858"/>
      </dsp:txXfrm>
    </dsp:sp>
    <dsp:sp modelId="{488BB346-E374-464B-BF5E-53222CDA0E82}">
      <dsp:nvSpPr>
        <dsp:cNvPr id="0" name=""/>
        <dsp:cNvSpPr/>
      </dsp:nvSpPr>
      <dsp:spPr>
        <a:xfrm>
          <a:off x="0" y="441751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Scrum master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Hardware</a:t>
          </a:r>
          <a:endParaRPr lang="en-US" sz="1300" kern="1200"/>
        </a:p>
      </dsp:txBody>
      <dsp:txXfrm>
        <a:off x="0" y="441751"/>
        <a:ext cx="9769306" cy="483862"/>
      </dsp:txXfrm>
    </dsp:sp>
    <dsp:sp modelId="{A9FBBE84-E90E-4E0F-895A-DEFA152AEC38}">
      <dsp:nvSpPr>
        <dsp:cNvPr id="0" name=""/>
        <dsp:cNvSpPr/>
      </dsp:nvSpPr>
      <dsp:spPr>
        <a:xfrm>
          <a:off x="0" y="925614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Aitor Vannevel</a:t>
          </a:r>
          <a:endParaRPr lang="en-US" sz="1700" kern="1200"/>
        </a:p>
      </dsp:txBody>
      <dsp:txXfrm>
        <a:off x="21361" y="946975"/>
        <a:ext cx="9726584" cy="394858"/>
      </dsp:txXfrm>
    </dsp:sp>
    <dsp:sp modelId="{79B07367-093D-4DFF-A26F-535A4529890F}">
      <dsp:nvSpPr>
        <dsp:cNvPr id="0" name=""/>
        <dsp:cNvSpPr/>
      </dsp:nvSpPr>
      <dsp:spPr>
        <a:xfrm>
          <a:off x="0" y="1363194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server</a:t>
          </a:r>
          <a:endParaRPr lang="en-US" sz="1300" kern="1200"/>
        </a:p>
      </dsp:txBody>
      <dsp:txXfrm>
        <a:off x="0" y="1363194"/>
        <a:ext cx="9769306" cy="483862"/>
      </dsp:txXfrm>
    </dsp:sp>
    <dsp:sp modelId="{FBC0CABF-0CFF-490B-A8B3-D84E689E60DD}">
      <dsp:nvSpPr>
        <dsp:cNvPr id="0" name=""/>
        <dsp:cNvSpPr/>
      </dsp:nvSpPr>
      <dsp:spPr>
        <a:xfrm>
          <a:off x="0" y="1847056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Simon Stijnen</a:t>
          </a:r>
          <a:endParaRPr lang="en-US" sz="1700" kern="1200"/>
        </a:p>
      </dsp:txBody>
      <dsp:txXfrm>
        <a:off x="21361" y="1868417"/>
        <a:ext cx="9726584" cy="394858"/>
      </dsp:txXfrm>
    </dsp:sp>
    <dsp:sp modelId="{66B797B6-BD4E-45D2-A518-CA921E38EA31}">
      <dsp:nvSpPr>
        <dsp:cNvPr id="0" name=""/>
        <dsp:cNvSpPr/>
      </dsp:nvSpPr>
      <dsp:spPr>
        <a:xfrm>
          <a:off x="0" y="2284636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Website</a:t>
          </a:r>
          <a:endParaRPr lang="en-US" sz="1300" kern="1200"/>
        </a:p>
      </dsp:txBody>
      <dsp:txXfrm>
        <a:off x="0" y="2284636"/>
        <a:ext cx="9769306" cy="483862"/>
      </dsp:txXfrm>
    </dsp:sp>
    <dsp:sp modelId="{672C997C-7284-4101-B5FA-71E536FD5C96}">
      <dsp:nvSpPr>
        <dsp:cNvPr id="0" name=""/>
        <dsp:cNvSpPr/>
      </dsp:nvSpPr>
      <dsp:spPr>
        <a:xfrm>
          <a:off x="0" y="2768499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Niels Denoo</a:t>
          </a:r>
          <a:endParaRPr lang="en-US" sz="1700" kern="1200"/>
        </a:p>
      </dsp:txBody>
      <dsp:txXfrm>
        <a:off x="21361" y="2789860"/>
        <a:ext cx="9726584" cy="394858"/>
      </dsp:txXfrm>
    </dsp:sp>
    <dsp:sp modelId="{07D410A0-EA9A-4434-B120-1921EE171A90}">
      <dsp:nvSpPr>
        <dsp:cNvPr id="0" name=""/>
        <dsp:cNvSpPr/>
      </dsp:nvSpPr>
      <dsp:spPr>
        <a:xfrm>
          <a:off x="0" y="3206079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Documentatie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Hardware</a:t>
          </a:r>
          <a:endParaRPr lang="en-US" sz="1300" kern="1200"/>
        </a:p>
      </dsp:txBody>
      <dsp:txXfrm>
        <a:off x="0" y="3206079"/>
        <a:ext cx="9769306" cy="483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9EEF1-8ACD-4909-BC64-D0FC5302C0FF}">
      <dsp:nvSpPr>
        <dsp:cNvPr id="0" name=""/>
        <dsp:cNvSpPr/>
      </dsp:nvSpPr>
      <dsp:spPr>
        <a:xfrm>
          <a:off x="949276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FC590-B468-4075-930C-86668136E18A}">
      <dsp:nvSpPr>
        <dsp:cNvPr id="0" name=""/>
        <dsp:cNvSpPr/>
      </dsp:nvSpPr>
      <dsp:spPr>
        <a:xfrm>
          <a:off x="1850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Budget</a:t>
          </a:r>
          <a:endParaRPr lang="en-US" sz="2800" kern="1200" dirty="0"/>
        </a:p>
      </dsp:txBody>
      <dsp:txXfrm>
        <a:off x="1850" y="2028284"/>
        <a:ext cx="2915156" cy="437273"/>
      </dsp:txXfrm>
    </dsp:sp>
    <dsp:sp modelId="{EBEA645A-BC06-4F57-AE65-48C6EED099E4}">
      <dsp:nvSpPr>
        <dsp:cNvPr id="0" name=""/>
        <dsp:cNvSpPr/>
      </dsp:nvSpPr>
      <dsp:spPr>
        <a:xfrm>
          <a:off x="1850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6AE11-4CB2-4DC6-A0D1-3954FD88AAA5}">
      <dsp:nvSpPr>
        <dsp:cNvPr id="0" name=""/>
        <dsp:cNvSpPr/>
      </dsp:nvSpPr>
      <dsp:spPr>
        <a:xfrm>
          <a:off x="4374585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FBB93-9136-4608-8784-FF6FD8B52DD2}">
      <dsp:nvSpPr>
        <dsp:cNvPr id="0" name=""/>
        <dsp:cNvSpPr/>
      </dsp:nvSpPr>
      <dsp:spPr>
        <a:xfrm>
          <a:off x="3427159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Tijd	</a:t>
          </a:r>
          <a:endParaRPr lang="en-US" sz="2800" kern="1200" dirty="0"/>
        </a:p>
      </dsp:txBody>
      <dsp:txXfrm>
        <a:off x="3427159" y="2028284"/>
        <a:ext cx="2915156" cy="437273"/>
      </dsp:txXfrm>
    </dsp:sp>
    <dsp:sp modelId="{DCC71387-A2D2-4F2F-964F-CA184118AA8B}">
      <dsp:nvSpPr>
        <dsp:cNvPr id="0" name=""/>
        <dsp:cNvSpPr/>
      </dsp:nvSpPr>
      <dsp:spPr>
        <a:xfrm>
          <a:off x="3427159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13 weken</a:t>
          </a:r>
          <a:endParaRPr lang="en-US" sz="1700" kern="1200" dirty="0"/>
        </a:p>
      </dsp:txBody>
      <dsp:txXfrm>
        <a:off x="3427159" y="2502279"/>
        <a:ext cx="2915156" cy="262804"/>
      </dsp:txXfrm>
    </dsp:sp>
    <dsp:sp modelId="{744D1542-69FB-4A07-A7F9-28E843412B00}">
      <dsp:nvSpPr>
        <dsp:cNvPr id="0" name=""/>
        <dsp:cNvSpPr/>
      </dsp:nvSpPr>
      <dsp:spPr>
        <a:xfrm>
          <a:off x="7799893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BB405-A969-49EF-A3A5-90CC44DD6F2C}">
      <dsp:nvSpPr>
        <dsp:cNvPr id="0" name=""/>
        <dsp:cNvSpPr/>
      </dsp:nvSpPr>
      <dsp:spPr>
        <a:xfrm>
          <a:off x="6852467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Kennis</a:t>
          </a:r>
          <a:endParaRPr lang="en-US" sz="2800" kern="1200" dirty="0"/>
        </a:p>
      </dsp:txBody>
      <dsp:txXfrm>
        <a:off x="6852467" y="2028284"/>
        <a:ext cx="2915156" cy="437273"/>
      </dsp:txXfrm>
    </dsp:sp>
    <dsp:sp modelId="{9AAEE118-C868-4A3B-AE64-224FD24CD287}">
      <dsp:nvSpPr>
        <dsp:cNvPr id="0" name=""/>
        <dsp:cNvSpPr/>
      </dsp:nvSpPr>
      <dsp:spPr>
        <a:xfrm>
          <a:off x="6852467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79575-8A27-410F-A65F-01A2C79320A4}">
      <dsp:nvSpPr>
        <dsp:cNvPr id="0" name=""/>
        <dsp:cNvSpPr/>
      </dsp:nvSpPr>
      <dsp:spPr>
        <a:xfrm>
          <a:off x="970079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B3A9-147E-4E47-8DA6-778F0B0A9E39}">
      <dsp:nvSpPr>
        <dsp:cNvPr id="0" name=""/>
        <dsp:cNvSpPr/>
      </dsp:nvSpPr>
      <dsp:spPr>
        <a:xfrm>
          <a:off x="201128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Interactieve led strips</a:t>
          </a:r>
          <a:endParaRPr lang="en-US" sz="2300" kern="1200"/>
        </a:p>
      </dsp:txBody>
      <dsp:txXfrm>
        <a:off x="201128" y="2290766"/>
        <a:ext cx="2796184" cy="720000"/>
      </dsp:txXfrm>
    </dsp:sp>
    <dsp:sp modelId="{E2A3FD09-E94D-4ADC-9F1B-D1C1538F461A}">
      <dsp:nvSpPr>
        <dsp:cNvPr id="0" name=""/>
        <dsp:cNvSpPr/>
      </dsp:nvSpPr>
      <dsp:spPr>
        <a:xfrm>
          <a:off x="4255596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2C6-9605-4281-B6DC-C0D6771D01CF}">
      <dsp:nvSpPr>
        <dsp:cNvPr id="0" name=""/>
        <dsp:cNvSpPr/>
      </dsp:nvSpPr>
      <dsp:spPr>
        <a:xfrm>
          <a:off x="3486645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Bestuurd via website</a:t>
          </a:r>
          <a:endParaRPr lang="en-US" sz="2300" kern="1200"/>
        </a:p>
      </dsp:txBody>
      <dsp:txXfrm>
        <a:off x="3486645" y="2290766"/>
        <a:ext cx="2796184" cy="720000"/>
      </dsp:txXfrm>
    </dsp:sp>
    <dsp:sp modelId="{75950F91-9274-4D2B-82E4-6084ED7D4792}">
      <dsp:nvSpPr>
        <dsp:cNvPr id="0" name=""/>
        <dsp:cNvSpPr/>
      </dsp:nvSpPr>
      <dsp:spPr>
        <a:xfrm>
          <a:off x="7541112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BDEE-76EE-4A4D-B773-C4FE609D424E}">
      <dsp:nvSpPr>
        <dsp:cNvPr id="0" name=""/>
        <dsp:cNvSpPr/>
      </dsp:nvSpPr>
      <dsp:spPr>
        <a:xfrm>
          <a:off x="6772161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Makkelijk uit te breiden</a:t>
          </a:r>
          <a:endParaRPr lang="en-US" sz="2300" kern="1200"/>
        </a:p>
      </dsp:txBody>
      <dsp:txXfrm>
        <a:off x="6772161" y="2290766"/>
        <a:ext cx="27961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60762-17E6-45AF-B95E-FD027DBCF572}" type="datetimeFigureOut">
              <a:rPr lang="nl-BE" smtClean="0"/>
              <a:t>22/05/2024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A0C07-6146-4C8B-A464-64241E3F23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584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Uitleggen wat op de foto staat. </a:t>
            </a:r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River </a:t>
            </a:r>
            <a:r>
              <a:rPr lang="nl-BE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Nights</a:t>
            </a:r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Festival (Singapore). </a:t>
            </a:r>
          </a:p>
          <a:p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Gebaseerd daar op.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903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-   Zekering 10A!!!</a:t>
            </a:r>
          </a:p>
          <a:p>
            <a:pPr marL="171450" indent="-171450">
              <a:buFontTx/>
              <a:buChar char="-"/>
            </a:pPr>
            <a:r>
              <a:rPr lang="nl-BE" dirty="0"/>
              <a:t>Max theorie per corridor 4A praktisch 2,5A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3 uitgangen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959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Level </a:t>
            </a:r>
            <a:r>
              <a:rPr lang="nl-BE" dirty="0" err="1"/>
              <a:t>shifter</a:t>
            </a:r>
            <a:r>
              <a:rPr lang="nl-BE" dirty="0"/>
              <a:t> Hogere frequenties.</a:t>
            </a:r>
          </a:p>
          <a:p>
            <a:pPr marL="171450" indent="-171450">
              <a:buFontTx/>
              <a:buChar char="-"/>
            </a:pPr>
            <a:r>
              <a:rPr lang="nl-BE" dirty="0"/>
              <a:t>Zelf ontworpen omdat aangekochte niet werkt.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936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Duidelijk uitleggen wat er gebeurd.</a:t>
            </a:r>
          </a:p>
          <a:p>
            <a:pPr marL="171450" indent="-171450">
              <a:buFontTx/>
              <a:buChar char="-"/>
            </a:pPr>
            <a:r>
              <a:rPr lang="nl-BE" dirty="0"/>
              <a:t>Wat als gebruiker kleur veranderd leg uit…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5376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Kleur per segment</a:t>
            </a:r>
          </a:p>
          <a:p>
            <a:pPr marL="171450" indent="-171450">
              <a:buFontTx/>
              <a:buChar char="-"/>
            </a:pPr>
            <a:r>
              <a:rPr lang="nl-BE" dirty="0"/>
              <a:t>Effect per segment</a:t>
            </a:r>
          </a:p>
          <a:p>
            <a:pPr marL="171450" indent="-171450">
              <a:buFontTx/>
              <a:buChar char="-"/>
            </a:pPr>
            <a:r>
              <a:rPr lang="nl-BE" dirty="0"/>
              <a:t>Eigen effect.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1864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Elk dinguitleggen.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1018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1007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Niet lachen.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306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-Sfeer in de diepte</a:t>
            </a:r>
          </a:p>
          <a:p>
            <a:r>
              <a:rPr lang="nl-BE" dirty="0"/>
              <a:t>-</a:t>
            </a:r>
          </a:p>
          <a:p>
            <a:r>
              <a:rPr lang="nl-BE" dirty="0"/>
              <a:t>-</a:t>
            </a:r>
          </a:p>
          <a:p>
            <a:r>
              <a:rPr lang="nl-BE" dirty="0"/>
              <a:t>-Elk segment apart kunnen bedienen.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500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30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Iedereen overal beetje geholpen!!!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720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-Max budget 175€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22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-Elke corridor kan </a:t>
            </a:r>
            <a:r>
              <a:rPr lang="nl-BE" dirty="0" err="1"/>
              <a:t>appart</a:t>
            </a:r>
            <a:r>
              <a:rPr lang="nl-BE" dirty="0"/>
              <a:t> worden bediend</a:t>
            </a:r>
          </a:p>
          <a:p>
            <a:r>
              <a:rPr lang="nl-BE" dirty="0"/>
              <a:t>-Via website die draait op school server.</a:t>
            </a:r>
          </a:p>
          <a:p>
            <a:r>
              <a:rPr lang="nl-BE" dirty="0"/>
              <a:t>-Makkelijk extra corridor toevoegen.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1982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Afspraak technische dienst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in andere lokaal.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eerst plafond steken daarna toch niet.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711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 De kabel doorstrekken volledige gang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416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605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D21A-1703-F789-4FED-BD738A15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A47AC79-3E80-B944-1AA1-44AE5D43722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-321" b="19347"/>
          <a:stretch/>
        </p:blipFill>
        <p:spPr>
          <a:xfrm>
            <a:off x="2878111" y="2724357"/>
            <a:ext cx="9313889" cy="412102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7D84D-6C13-1EC6-145A-00C8908AD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518" y="1263296"/>
            <a:ext cx="1883232" cy="1410408"/>
          </a:xfrm>
        </p:spPr>
        <p:txBody>
          <a:bodyPr/>
          <a:lstStyle/>
          <a:p>
            <a:r>
              <a:rPr lang="en-GB" dirty="0" err="1"/>
              <a:t>Robbe</a:t>
            </a:r>
            <a:r>
              <a:rPr lang="en-GB" dirty="0"/>
              <a:t> De </a:t>
            </a:r>
            <a:r>
              <a:rPr lang="en-GB" dirty="0" err="1"/>
              <a:t>Wispelaere</a:t>
            </a:r>
            <a:endParaRPr lang="en-GB" dirty="0"/>
          </a:p>
          <a:p>
            <a:r>
              <a:rPr lang="en-GB" dirty="0" err="1"/>
              <a:t>Aitor</a:t>
            </a:r>
            <a:r>
              <a:rPr lang="en-GB" dirty="0"/>
              <a:t> </a:t>
            </a:r>
            <a:r>
              <a:rPr lang="en-GB" dirty="0" err="1"/>
              <a:t>Vannevel</a:t>
            </a:r>
            <a:endParaRPr lang="en-GB" dirty="0"/>
          </a:p>
          <a:p>
            <a:r>
              <a:rPr lang="en-GB" dirty="0"/>
              <a:t>Simon </a:t>
            </a:r>
            <a:r>
              <a:rPr lang="en-GB" dirty="0" err="1"/>
              <a:t>Stijnen</a:t>
            </a:r>
            <a:endParaRPr lang="en-GB" dirty="0"/>
          </a:p>
          <a:p>
            <a:r>
              <a:rPr lang="en-GB" dirty="0" err="1"/>
              <a:t>NielsDenoo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953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86F57-ACEC-3192-15ED-B14209F2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88" y="914448"/>
            <a:ext cx="4550748" cy="481631"/>
          </a:xfrm>
        </p:spPr>
        <p:txBody>
          <a:bodyPr/>
          <a:lstStyle/>
          <a:p>
            <a:r>
              <a:rPr lang="en-GB" dirty="0"/>
              <a:t>Wiring Diagram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38C8-1EE1-09D8-830E-1C90B6EA40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Converter </a:t>
            </a:r>
            <a:r>
              <a:rPr lang="en-GB" dirty="0">
                <a:sym typeface="Wingdings" panose="05000000000000000000" pitchFamily="2" charset="2"/>
              </a:rPr>
              <a:t> ESP Level shifter  </a:t>
            </a:r>
            <a:r>
              <a:rPr lang="en-GB" dirty="0" err="1">
                <a:sym typeface="Wingdings" panose="05000000000000000000" pitchFamily="2" charset="2"/>
              </a:rPr>
              <a:t>Ledstrip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07296-9A37-4D27-CF0F-C54247074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E1F860B-34D3-F1C6-438D-8759BEA30C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823" r="7823"/>
          <a:stretch>
            <a:fillRect/>
          </a:stretch>
        </p:blipFill>
        <p:spPr>
          <a:xfrm>
            <a:off x="6477001" y="376238"/>
            <a:ext cx="5715000" cy="648176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2658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52378-A868-9D06-ECE1-4A82499B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shifter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1E21D-55A7-9411-20C8-3963BDB2E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A18FF36-8B17-AE94-E5DF-C1629560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459" y="1216550"/>
            <a:ext cx="8026541" cy="55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E82DD-030A-48B8-964A-CB77CA8B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en-GB" dirty="0"/>
              <a:t>Software architecture diagram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EE0CD-F0F8-AD1F-32F8-6A24F01E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185"/>
            <a:ext cx="8118282" cy="44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56985-2AD1-8339-1711-100BD28F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47965"/>
            <a:ext cx="4550748" cy="481631"/>
          </a:xfrm>
        </p:spPr>
        <p:txBody>
          <a:bodyPr/>
          <a:lstStyle/>
          <a:p>
            <a:r>
              <a:rPr lang="en-GB" dirty="0"/>
              <a:t>De website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66580-F81D-52D7-F89E-77D54D1B4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26BB9-F6E0-2A8F-704B-6416E32F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4" y="2154865"/>
            <a:ext cx="5630696" cy="38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47E47F-E775-C146-6204-4A3E5031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2761"/>
            <a:ext cx="5784112" cy="390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8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BD6BE-15CF-E8EB-4F5A-ED615496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website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057AD2-7D2E-A210-F121-DB7C8B88E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Settings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4C90F4-3EA9-A563-FD94-00B986CE6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Extra interactie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Standaard WLED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toevoeging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539D1FD-0D34-211F-0CD1-B268B8D8E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98270F7-B519-F966-6752-8CDD8E4F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93" y="933013"/>
            <a:ext cx="3040613" cy="53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0AE883-77AC-FEF1-6618-1E9C3BF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Problemen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56656-DB04-E31A-551A-D1AA925674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Late leveringen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het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einde</a:t>
            </a:r>
            <a:r>
              <a:rPr lang="en-US" dirty="0"/>
              <a:t>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dienst</a:t>
            </a:r>
            <a:endParaRPr lang="en-US" dirty="0"/>
          </a:p>
          <a:p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14636E-0BEA-72FD-826E-A10F3E42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EA4C51-95FD-B4F1-8166-411F79C055B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34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92471-E539-4D99-9ACE-DFA73848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72" y="940013"/>
            <a:ext cx="4550748" cy="481631"/>
          </a:xfrm>
        </p:spPr>
        <p:txBody>
          <a:bodyPr/>
          <a:lstStyle/>
          <a:p>
            <a:r>
              <a:rPr lang="en-GB" dirty="0"/>
              <a:t>Solutions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EA3A-097A-DED8-C6A5-B54E224084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Debuggen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materiaal gebruiken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Groter budget aanvragen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B250F-DB14-79EE-B15C-A99C8C998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E29EB1-9039-DC27-8492-A86131B6A81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4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AE692A8-96EF-55C1-CD15-2960CBA3E6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4D8A9-E7AE-9C8D-97FB-6145B6C7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226" y="963868"/>
            <a:ext cx="4550748" cy="481631"/>
          </a:xfrm>
        </p:spPr>
        <p:txBody>
          <a:bodyPr/>
          <a:lstStyle/>
          <a:p>
            <a:r>
              <a:rPr lang="en-GB" dirty="0"/>
              <a:t>Demo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8CB89C-2068-0FAF-4667-0B9CF35EF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20240514_125153">
            <a:hlinkClick r:id="" action="ppaction://media"/>
            <a:extLst>
              <a:ext uri="{FF2B5EF4-FFF2-40B4-BE49-F238E27FC236}">
                <a16:creationId xmlns:a16="http://schemas.microsoft.com/office/drawing/2014/main" id="{3AC5EB9C-56F9-9873-2818-1800AE0CC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5140" y="372870"/>
            <a:ext cx="3645038" cy="64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B48B8-9C59-B922-9C74-5ED3172B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4A58F6-BB9F-E4F6-4C9A-723AAFB74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CC91635-F991-2A0D-626D-8E2AB89802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Einde presentatie Beter stel je geen vragen!! - Angry Obama Meme Generator">
            <a:extLst>
              <a:ext uri="{FF2B5EF4-FFF2-40B4-BE49-F238E27FC236}">
                <a16:creationId xmlns:a16="http://schemas.microsoft.com/office/drawing/2014/main" id="{F9CBFDFD-6C0F-567F-243F-76CB6137D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92" y="639321"/>
            <a:ext cx="4503420" cy="537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8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851C56C-9D23-D9E5-E45D-3614067F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5304F62-3CFE-B5C5-8779-130E9B1A1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Sfeer creëren in de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van verlichting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Langs de zijkant van pilaren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Bediening via website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8AFB78-9D61-2291-46AA-165F03634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Doel van het project</a:t>
            </a:r>
          </a:p>
        </p:txBody>
      </p:sp>
      <p:pic>
        <p:nvPicPr>
          <p:cNvPr id="1026" name="Picture 2" descr="Effectief brainstormen">
            <a:extLst>
              <a:ext uri="{FF2B5EF4-FFF2-40B4-BE49-F238E27FC236}">
                <a16:creationId xmlns:a16="http://schemas.microsoft.com/office/drawing/2014/main" id="{B8CDD1BD-3945-3056-C5B2-81089E80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03070"/>
            <a:ext cx="575310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6C092-8F72-3C87-11FE-E3BDEE22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Stakeholders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9308F-DDE1-A7E6-59C5-6719161E2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Studenten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Docenten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Bezoekers van de school</a:t>
            </a:r>
            <a:endParaRPr lang="nl-BE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D346589-C437-F65F-1547-F04F339F8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Interne vs. externe stakeholders: hoe ga je om met de verschillen?">
            <a:extLst>
              <a:ext uri="{FF2B5EF4-FFF2-40B4-BE49-F238E27FC236}">
                <a16:creationId xmlns:a16="http://schemas.microsoft.com/office/drawing/2014/main" id="{FC567714-6E83-467E-0407-12F61C35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08760"/>
            <a:ext cx="5305425" cy="42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68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EE62B0-32DA-CE36-56C6-E80E14C0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The team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D703CA-1DF9-7D81-F703-40847F73F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649BBAD-153B-CB48-7F1A-F0A303B9B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600915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7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0E4EFD8-EAFA-CC18-ED57-D1B0C8FA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/>
          <a:lstStyle/>
          <a:p>
            <a:r>
              <a:rPr lang="en-US" dirty="0" err="1"/>
              <a:t>Beperkingen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F22FC43-2C75-8181-288F-37BD7A1DC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EA800435-8F04-A4AD-6F65-23CD76069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505327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849DB-4645-4E8C-5898-2D61EBB6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 err="1"/>
              <a:t>Succes</a:t>
            </a:r>
            <a:r>
              <a:rPr lang="en-GB" dirty="0"/>
              <a:t> criteria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40C2F10-E2CC-204F-39B1-34CFF1B7A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B9C079D-0BFA-3C08-454A-3E7419C11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0" name="Text Placeholder 4">
            <a:extLst>
              <a:ext uri="{FF2B5EF4-FFF2-40B4-BE49-F238E27FC236}">
                <a16:creationId xmlns:a16="http://schemas.microsoft.com/office/drawing/2014/main" id="{0A47D0A1-71B5-52FC-47DE-C366A7BB2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380091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74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20D0894-7C92-27CC-28B2-0F0ADB2CA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15175" y="523875"/>
            <a:ext cx="5076826" cy="6334126"/>
          </a:xfrm>
        </p:spPr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14E27-C65D-FAC4-D2E6-E16564BD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237C9-A769-ABF3-9D61-1F7F5CD43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Afspraak technische dienst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55A1C-B171-0D1A-979C-80CAF74F2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1DDD7E-86C8-2497-68F1-70CA2AC3C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236FF30-9EEF-4E65-B567-09289CF72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57"/>
          <a:stretch/>
        </p:blipFill>
        <p:spPr>
          <a:xfrm>
            <a:off x="1381125" y="1801099"/>
            <a:ext cx="8588206" cy="4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4DC3D0-29EE-5812-D92C-2B409D7007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C446D-D940-3400-8FEF-8CA9E4F5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C0760-459F-E32E-D250-0ECC43AF6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C50E6-B496-D074-9089-8F6696983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2983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A71A06-AD37-35C9-31E5-D23B732ECE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4F64E-60EE-AFEE-0086-AB033BB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088" y="952548"/>
            <a:ext cx="4978012" cy="481631"/>
          </a:xfrm>
        </p:spPr>
        <p:txBody>
          <a:bodyPr/>
          <a:lstStyle/>
          <a:p>
            <a:r>
              <a:rPr lang="en-US" sz="2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7424E3-41DB-BAD0-F0E0-31EF4516B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FB877-32F7-B69B-ED01-3BA072A9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044700"/>
            <a:ext cx="964056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770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138</TotalTime>
  <Words>290</Words>
  <Application>Microsoft Office PowerPoint</Application>
  <PresentationFormat>Breedbeeld</PresentationFormat>
  <Paragraphs>105</Paragraphs>
  <Slides>18</Slides>
  <Notes>16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31" baseType="lpstr">
      <vt:lpstr>-apple-system</vt:lpstr>
      <vt:lpstr>Aptos</vt:lpstr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corridor</vt:lpstr>
      <vt:lpstr>The assignment</vt:lpstr>
      <vt:lpstr>Stakeholders</vt:lpstr>
      <vt:lpstr>The team</vt:lpstr>
      <vt:lpstr>Beperkingen</vt:lpstr>
      <vt:lpstr>Succes criteria</vt:lpstr>
      <vt:lpstr>First setup</vt:lpstr>
      <vt:lpstr>PowerPoint-presentatie</vt:lpstr>
      <vt:lpstr>Hardware architecture diagram</vt:lpstr>
      <vt:lpstr>Wiring Diagram</vt:lpstr>
      <vt:lpstr>Level shifter</vt:lpstr>
      <vt:lpstr>Software architecture diagram</vt:lpstr>
      <vt:lpstr>De website</vt:lpstr>
      <vt:lpstr>The website</vt:lpstr>
      <vt:lpstr>Problemen</vt:lpstr>
      <vt:lpstr>Solutions</vt:lpstr>
      <vt:lpstr>Demo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Denoo</dc:creator>
  <cp:lastModifiedBy>Robbe De Wispelaere</cp:lastModifiedBy>
  <cp:revision>29</cp:revision>
  <dcterms:created xsi:type="dcterms:W3CDTF">2024-05-18T12:00:17Z</dcterms:created>
  <dcterms:modified xsi:type="dcterms:W3CDTF">2024-05-22T06:54:45Z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